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</p:sldMasterIdLst>
  <p:sldIdLst>
    <p:sldId id="258" r:id="rId4"/>
    <p:sldId id="257" r:id="rId5"/>
    <p:sldId id="259" r:id="rId6"/>
  </p:sldIdLst>
  <p:sldSz cx="9144000" cy="6858000" type="screen4x3"/>
  <p:notesSz cx="6858000" cy="9144000"/>
  <p:custDataLst>
    <p:tags r:id="rId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audio" Target="../media/audio11.wav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fantasyflash.ru/anime/sea/image/sea63.gif" TargetMode="External"/><Relationship Id="rId3" Type="http://schemas.openxmlformats.org/officeDocument/2006/relationships/hyperlink" Target="http://seeactive.by/books/biran-v-s-h-v.html" TargetMode="External"/><Relationship Id="rId7" Type="http://schemas.openxmlformats.org/officeDocument/2006/relationships/hyperlink" Target="http://tritroichki.narod.ru/fish/fish4.gi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fantasyflash.ru/anime/sea/image/sea19.gif" TargetMode="External"/><Relationship Id="rId11" Type="http://schemas.openxmlformats.org/officeDocument/2006/relationships/hyperlink" Target="http://depositfiles.com/ru/files/icw66m8uj" TargetMode="External"/><Relationship Id="rId5" Type="http://schemas.openxmlformats.org/officeDocument/2006/relationships/hyperlink" Target="http://fantasyflash.ru/anime/sea/image/sea3.gif" TargetMode="External"/><Relationship Id="rId10" Type="http://schemas.openxmlformats.org/officeDocument/2006/relationships/hyperlink" Target="http://fantasyflash.ru/anime/bird/image/bird13.gif" TargetMode="External"/><Relationship Id="rId4" Type="http://schemas.openxmlformats.org/officeDocument/2006/relationships/hyperlink" Target="http://smiles.33b.ru/smile.102749.html" TargetMode="External"/><Relationship Id="rId9" Type="http://schemas.openxmlformats.org/officeDocument/2006/relationships/hyperlink" Target="http://fantasyflash.ru/anime/sea/image/sea45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 descr="65faa995e8495198efec9f89623bb9a7"/>
          <p:cNvPicPr>
            <a:picLocks noChangeAspect="1" noChangeArrowheads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16239" y="4581128"/>
            <a:ext cx="1916240" cy="15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3" descr="65faa995e8495198efec9f89623bb9a7"/>
          <p:cNvPicPr>
            <a:picLocks noChangeAspect="1" noChangeArrowheads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3999" y="2978611"/>
            <a:ext cx="1764704" cy="146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4"/>
          <p:cNvGrpSpPr/>
          <p:nvPr/>
        </p:nvGrpSpPr>
        <p:grpSpPr>
          <a:xfrm>
            <a:off x="3563888" y="188640"/>
            <a:ext cx="1800200" cy="1512168"/>
            <a:chOff x="2915816" y="411337"/>
            <a:chExt cx="3059874" cy="2900016"/>
          </a:xfrm>
        </p:grpSpPr>
        <p:sp>
          <p:nvSpPr>
            <p:cNvPr id="5" name="Овал 4"/>
            <p:cNvSpPr/>
            <p:nvPr/>
          </p:nvSpPr>
          <p:spPr>
            <a:xfrm>
              <a:off x="3940490" y="1357222"/>
              <a:ext cx="1026959" cy="991657"/>
            </a:xfrm>
            <a:prstGeom prst="ellipse">
              <a:avLst/>
            </a:prstGeom>
            <a:gradFill flip="none" rotWithShape="1">
              <a:gsLst>
                <a:gs pos="37000">
                  <a:srgbClr val="FFF200"/>
                </a:gs>
                <a:gs pos="100000">
                  <a:srgbClr val="FF7A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" name="Минус 5"/>
            <p:cNvSpPr/>
            <p:nvPr/>
          </p:nvSpPr>
          <p:spPr>
            <a:xfrm rot="5245878">
              <a:off x="3878202" y="768114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Минус 6"/>
            <p:cNvSpPr/>
            <p:nvPr/>
          </p:nvSpPr>
          <p:spPr>
            <a:xfrm rot="7266842">
              <a:off x="4387410" y="841958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" name="Минус 7"/>
            <p:cNvSpPr/>
            <p:nvPr/>
          </p:nvSpPr>
          <p:spPr>
            <a:xfrm rot="9027107">
              <a:off x="4727568" y="1198299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Минус 8"/>
            <p:cNvSpPr/>
            <p:nvPr/>
          </p:nvSpPr>
          <p:spPr>
            <a:xfrm rot="10800000">
              <a:off x="4860032" y="1628800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Минус 9"/>
            <p:cNvSpPr/>
            <p:nvPr/>
          </p:nvSpPr>
          <p:spPr>
            <a:xfrm rot="3332883">
              <a:off x="3399567" y="905510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" name="Минус 10"/>
            <p:cNvSpPr/>
            <p:nvPr/>
          </p:nvSpPr>
          <p:spPr>
            <a:xfrm rot="1970463">
              <a:off x="3051367" y="1187457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" name="Минус 11"/>
            <p:cNvSpPr/>
            <p:nvPr/>
          </p:nvSpPr>
          <p:spPr>
            <a:xfrm>
              <a:off x="2915816" y="1628800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Минус 12"/>
            <p:cNvSpPr/>
            <p:nvPr/>
          </p:nvSpPr>
          <p:spPr>
            <a:xfrm rot="1836840">
              <a:off x="4786042" y="2108161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Минус 13"/>
            <p:cNvSpPr/>
            <p:nvPr/>
          </p:nvSpPr>
          <p:spPr>
            <a:xfrm rot="9288149">
              <a:off x="2998088" y="2068156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" name="Минус 14"/>
            <p:cNvSpPr/>
            <p:nvPr/>
          </p:nvSpPr>
          <p:spPr>
            <a:xfrm rot="7635524">
              <a:off x="3343491" y="2409209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Минус 15"/>
            <p:cNvSpPr/>
            <p:nvPr/>
          </p:nvSpPr>
          <p:spPr>
            <a:xfrm rot="3387927">
              <a:off x="4474258" y="2492186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Минус 16"/>
            <p:cNvSpPr/>
            <p:nvPr/>
          </p:nvSpPr>
          <p:spPr>
            <a:xfrm rot="5400000">
              <a:off x="3927190" y="2633650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pic>
        <p:nvPicPr>
          <p:cNvPr id="33" name="Рисунок 32" descr="34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7504" y="3754698"/>
            <a:ext cx="1096516" cy="66887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4" name="Рисунок 33" descr="35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740352" y="3719507"/>
            <a:ext cx="1096516" cy="82238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6" name="Рисунок 35" descr="37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923928" y="2708920"/>
            <a:ext cx="1224136" cy="1212016"/>
          </a:xfrm>
          <a:prstGeom prst="rect">
            <a:avLst/>
          </a:prstGeom>
        </p:spPr>
      </p:pic>
      <p:pic>
        <p:nvPicPr>
          <p:cNvPr id="37" name="Рисунок 36" descr="34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flipH="1">
            <a:off x="3923927" y="5688480"/>
            <a:ext cx="1008111" cy="841825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80" name="Группа 34"/>
          <p:cNvGrpSpPr/>
          <p:nvPr/>
        </p:nvGrpSpPr>
        <p:grpSpPr>
          <a:xfrm flipH="1">
            <a:off x="3779912" y="1484784"/>
            <a:ext cx="1368152" cy="1267342"/>
            <a:chOff x="2915816" y="411337"/>
            <a:chExt cx="3059874" cy="2900016"/>
          </a:xfrm>
        </p:grpSpPr>
        <p:sp>
          <p:nvSpPr>
            <p:cNvPr id="81" name="Овал 80"/>
            <p:cNvSpPr/>
            <p:nvPr/>
          </p:nvSpPr>
          <p:spPr>
            <a:xfrm>
              <a:off x="3940490" y="1357222"/>
              <a:ext cx="1026959" cy="991657"/>
            </a:xfrm>
            <a:prstGeom prst="ellipse">
              <a:avLst/>
            </a:prstGeom>
            <a:gradFill flip="none" rotWithShape="1">
              <a:gsLst>
                <a:gs pos="37000">
                  <a:srgbClr val="FFF200"/>
                </a:gs>
                <a:gs pos="100000">
                  <a:srgbClr val="FF7A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2" name="Минус 81"/>
            <p:cNvSpPr/>
            <p:nvPr/>
          </p:nvSpPr>
          <p:spPr>
            <a:xfrm rot="5245878">
              <a:off x="3878202" y="768114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3" name="Минус 82"/>
            <p:cNvSpPr/>
            <p:nvPr/>
          </p:nvSpPr>
          <p:spPr>
            <a:xfrm rot="7266842">
              <a:off x="4387410" y="841958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4" name="Минус 83"/>
            <p:cNvSpPr/>
            <p:nvPr/>
          </p:nvSpPr>
          <p:spPr>
            <a:xfrm rot="9027107">
              <a:off x="4727568" y="1198299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5" name="Минус 84"/>
            <p:cNvSpPr/>
            <p:nvPr/>
          </p:nvSpPr>
          <p:spPr>
            <a:xfrm rot="10800000">
              <a:off x="4860032" y="1628800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6" name="Минус 85"/>
            <p:cNvSpPr/>
            <p:nvPr/>
          </p:nvSpPr>
          <p:spPr>
            <a:xfrm rot="3332883">
              <a:off x="3399567" y="905510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7" name="Минус 86"/>
            <p:cNvSpPr/>
            <p:nvPr/>
          </p:nvSpPr>
          <p:spPr>
            <a:xfrm rot="1970463">
              <a:off x="3051367" y="1187457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8" name="Минус 87"/>
            <p:cNvSpPr/>
            <p:nvPr/>
          </p:nvSpPr>
          <p:spPr>
            <a:xfrm>
              <a:off x="2915816" y="1628800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9" name="Минус 88"/>
            <p:cNvSpPr/>
            <p:nvPr/>
          </p:nvSpPr>
          <p:spPr>
            <a:xfrm rot="1836840">
              <a:off x="4786042" y="2108161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0" name="Минус 89"/>
            <p:cNvSpPr/>
            <p:nvPr/>
          </p:nvSpPr>
          <p:spPr>
            <a:xfrm rot="9288149">
              <a:off x="2998088" y="2068156"/>
              <a:ext cx="1115658" cy="297573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1" name="Минус 90"/>
            <p:cNvSpPr/>
            <p:nvPr/>
          </p:nvSpPr>
          <p:spPr>
            <a:xfrm rot="7635524">
              <a:off x="3343491" y="2409209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2" name="Минус 91"/>
            <p:cNvSpPr/>
            <p:nvPr/>
          </p:nvSpPr>
          <p:spPr>
            <a:xfrm rot="3387927">
              <a:off x="4474258" y="2492186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3" name="Минус 92"/>
            <p:cNvSpPr/>
            <p:nvPr/>
          </p:nvSpPr>
          <p:spPr>
            <a:xfrm rot="5400000">
              <a:off x="3927190" y="2633650"/>
              <a:ext cx="1034480" cy="320925"/>
            </a:xfrm>
            <a:prstGeom prst="mathMinus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94" name="Cloud"/>
          <p:cNvSpPr>
            <a:spLocks noChangeAspect="1" noEditPoints="1" noChangeArrowheads="1"/>
          </p:cNvSpPr>
          <p:nvPr/>
        </p:nvSpPr>
        <p:spPr bwMode="auto">
          <a:xfrm>
            <a:off x="-2196752" y="548680"/>
            <a:ext cx="2016224" cy="135115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5" name="Cloud"/>
          <p:cNvSpPr>
            <a:spLocks noChangeAspect="1" noEditPoints="1" noChangeArrowheads="1"/>
          </p:cNvSpPr>
          <p:nvPr/>
        </p:nvSpPr>
        <p:spPr bwMode="auto">
          <a:xfrm>
            <a:off x="9396536" y="404664"/>
            <a:ext cx="2016224" cy="135115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9" name="Рисунок 38" descr="38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086622">
            <a:off x="-1234127" y="-1017310"/>
            <a:ext cx="1475545" cy="1212132"/>
          </a:xfrm>
          <a:prstGeom prst="rect">
            <a:avLst/>
          </a:prstGeom>
        </p:spPr>
      </p:pic>
      <p:pic>
        <p:nvPicPr>
          <p:cNvPr id="40" name="Рисунок 39" descr="38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20513378" flipH="1">
            <a:off x="8859184" y="-1036992"/>
            <a:ext cx="1398567" cy="1398567"/>
          </a:xfrm>
          <a:prstGeom prst="rect">
            <a:avLst/>
          </a:prstGeom>
        </p:spPr>
      </p:pic>
      <p:pic>
        <p:nvPicPr>
          <p:cNvPr id="42" name="Рисунок 41" descr="40.gif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3635896" y="5445224"/>
            <a:ext cx="1981200" cy="942975"/>
          </a:xfrm>
          <a:prstGeom prst="rect">
            <a:avLst/>
          </a:prstGeom>
        </p:spPr>
      </p:pic>
      <p:pic>
        <p:nvPicPr>
          <p:cNvPr id="43" name="Рисунок 42" descr="38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-1188640" y="1952328"/>
            <a:ext cx="1188640" cy="1188640"/>
          </a:xfrm>
          <a:prstGeom prst="rect">
            <a:avLst/>
          </a:prstGeom>
        </p:spPr>
      </p:pic>
      <p:pic>
        <p:nvPicPr>
          <p:cNvPr id="44" name="Рисунок 43" descr="38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flipH="1">
            <a:off x="9324528" y="1340768"/>
            <a:ext cx="1332656" cy="1332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9000">
        <p:fade/>
        <p:sndAc>
          <p:stSnd>
            <p:snd r:embed="rId10" name="03 Летние каникулы +3.wav"/>
          </p:stSnd>
        </p:sndAc>
      </p:transition>
    </mc:Choice>
    <mc:Fallback>
      <p:transition spd="med" advClick="0" advTm="59000">
        <p:fade/>
        <p:sndAc>
          <p:stSnd>
            <p:snd r:embed="rId2" name="03 Летние каникулы +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019E-6 L 1.23611 -0.00555 " pathEditMode="relative" rAng="0" ptsTypes="AA">
                                      <p:cBhvr>
                                        <p:cTn id="6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9500"/>
                            </p:stCondLst>
                            <p:childTnLst>
                              <p:par>
                                <p:cTn id="6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72895E-6 L -1.2125 0.01549 " pathEditMode="relative" rAng="0" ptsTypes="AA">
                                      <p:cBhvr>
                                        <p:cTn id="6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600" y="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0"/>
                            </p:stCondLst>
                            <p:childTnLst>
                              <p:par>
                                <p:cTn id="74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031E-6 L 0.004 0.7814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9000"/>
                            </p:stCondLst>
                            <p:childTnLst>
                              <p:par>
                                <p:cTn id="8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1 0.79324 L -4.72222E-6 2.92322E-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-3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1000"/>
                            </p:stCondLst>
                            <p:childTnLst>
                              <p:par>
                                <p:cTn id="83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21924E-6 C 0.23281 -3.21924E-6 0.42465 0.14339 0.42465 0.32077 C 0.42465 0.49908 0.23281 0.64501 1.94444E-6 0.64501 C -0.23334 0.64501 -0.42153 0.49908 -0.42153 0.32077 C -0.42153 0.14339 -0.23334 -3.21924E-6 1.94444E-6 -3.21924E-6 Z " pathEditMode="relative" rAng="0" ptsTypes="fffff">
                                      <p:cBhvr>
                                        <p:cTn id="8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35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39685E-6 C -0.08715 0.00185 -0.06111 0.00301 -0.11337 0.00763 C -0.12152 0.01018 -0.12621 0.01318 -0.1342 0.01527 C -0.14427 0.01966 -0.15503 0.02359 -0.16527 0.0266 C -0.17066 0.02822 -0.18142 0.03007 -0.18142 0.03053 C -0.18819 0.03539 -0.19514 0.03724 -0.2026 0.03978 C -0.21319 0.04348 -0.22274 0.04787 -0.2335 0.05088 C -0.23576 0.05204 -0.23784 0.05389 -0.23993 0.05481 C -0.24305 0.0562 -0.24965 0.05828 -0.24965 0.05874 C -0.25798 0.06476 -0.25104 0.06082 -0.26232 0.06406 C -0.27309 0.06707 -0.28316 0.07262 -0.29357 0.07539 C -0.30156 0.08233 -0.29635 0.08395 -0.30642 0.08673 C -0.31146 0.0932 -0.31823 0.10083 -0.32534 0.10361 C -0.32951 0.11032 -0.33316 0.11448 -0.33906 0.11887 C -0.34218 0.12905 -0.34965 0.13807 -0.35816 0.14154 C -0.36232 0.15403 -0.35712 0.14177 -0.36475 0.14871 C -0.36632 0.15033 -0.36649 0.1531 -0.36788 0.15449 C -0.37135 0.15773 -0.37587 0.15819 -0.37951 0.16004 C -0.38368 0.1753 -0.37708 0.15472 -0.3868 0.17137 C -0.39323 0.1797 -0.38611 0.18247 -0.39722 0.18663 C -0.40347 0.19727 -0.40885 0.21022 -0.41354 0.22248 C -0.41493 0.23404 -0.41875 0.24329 -0.4217 0.2544 C -0.42448 0.26503 -0.42239 0.26133 -0.42482 0.27521 C -0.42639 0.28492 -0.42916 0.29325 -0.42951 0.30342 C -0.42951 0.321 -0.42951 0.33858 -0.42899 0.35592 C -0.42882 0.35916 -0.42708 0.36124 -0.42639 0.36402 C -0.42014 0.38298 -0.41562 0.40356 -0.40573 0.42045 C -0.40191 0.42576 -0.39774 0.43039 -0.39427 0.43571 C -0.38819 0.4512 -0.37725 0.46601 -0.36788 0.47872 C -0.36059 0.48821 -0.36389 0.49191 -0.35364 0.49769 C -0.34982 0.5044 -0.34635 0.5081 -0.34062 0.51041 C -0.33281 0.51688 -0.32482 0.52197 -0.31771 0.52798 C -0.30955 0.53446 -0.30173 0.54325 -0.29132 0.54672 C -0.2842 0.55504 -0.27343 0.55967 -0.26389 0.56568 C -0.26111 0.5673 -0.25486 0.56915 -0.25486 0.56938 C -0.24861 0.57863 -0.24201 0.57609 -0.2335 0.58048 C -0.21753 0.58858 -0.19548 0.59713 -0.17812 0.6013 C -0.17135 0.60569 -0.16423 0.60708 -0.15712 0.61101 C -0.15017 0.61355 -0.14271 0.62003 -0.13646 0.62211 C -0.12326 0.62558 -0.11024 0.62928 -0.09739 0.63136 C -0.0868 0.63992 -0.07361 0.63969 -0.06111 0.64061 C 0.01598 0.66559 -0.05156 0.64454 0.15903 0.642 C 0.16632 0.63922 0.17413 0.63853 0.18143 0.63506 C 0.1849 0.63437 0.18698 0.6309 0.18959 0.62974 C 0.19549 0.62581 0.20191 0.62327 0.20729 0.62003 C 0.2099 0.61818 0.2132 0.61749 0.2158 0.61656 C 0.22049 0.61471 0.23056 0.61263 0.23056 0.61286 C 0.24202 0.60569 0.25157 0.59783 0.26268 0.5902 C 0.26806 0.58141 0.27639 0.57909 0.28386 0.57331 C 0.28559 0.57146 0.28681 0.56892 0.28854 0.5673 C 0.29219 0.56406 0.29618 0.56129 0.29983 0.55782 C 0.30434 0.55435 0.31007 0.55296 0.31476 0.55042 C 0.31632 0.54718 0.31702 0.54325 0.31927 0.54094 C 0.32049 0.53909 0.32292 0.54047 0.32431 0.53909 C 0.33386 0.5303 0.31736 0.52937 0.33907 0.52012 C 0.34358 0.5185 0.34532 0.51804 0.34861 0.5148 C 0.3566 0.50763 0.35157 0.51018 0.35816 0.50139 C 0.36927 0.48728 0.37535 0.4778 0.38438 0.46207 C 0.3882 0.44403 0.39497 0.42715 0.39948 0.40934 C 0.39913 0.36957 0.41806 0.26087 0.38282 0.2093 C 0.38056 0.19912 0.37934 0.18687 0.37413 0.17715 C 0.36858 0.16328 0.35799 0.14894 0.35052 0.13576 C 0.34948 0.13391 0.34688 0.13367 0.34566 0.13206 C 0.34393 0.1302 0.34271 0.12812 0.3408 0.12627 C 0.33629 0.12257 0.33143 0.11887 0.32761 0.11494 C 0.30816 0.0976 0.33212 0.1235 0.31632 0.10731 C 0.31042 0.10153 0.30591 0.09644 0.29827 0.09251 C 0.29601 0.08488 0.2908 0.08418 0.28542 0.07933 C 0.27292 0.06892 0.26077 0.05666 0.24618 0.05088 C 0.1908 -0.01341 0.08959 0.00463 0.02448 0.00393 C 0.01181 0.00208 0.00226 -1.39685E-6 -0.00972 -1.39685E-6 " pathEditMode="relative" rAng="0" ptsTypes="ffffffffffffffffffffffffffffffffffffffffffffffffffffffffffffffffffffffA">
                                      <p:cBhvr>
                                        <p:cTn id="8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3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0"/>
                            </p:stCondLst>
                            <p:childTnLst>
                              <p:par>
                                <p:cTn id="8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5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87697E-6 L 1.36232 -0.00393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1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9500"/>
                            </p:stCondLst>
                            <p:childTnLst>
                              <p:par>
                                <p:cTn id="103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9463E-6 L -1.34653 -0.00393 " pathEditMode="relative" rAng="0" ptsTypes="AA">
                                      <p:cBhvr>
                                        <p:cTn id="104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2500"/>
                            </p:stCondLst>
                            <p:childTnLst>
                              <p:par>
                                <p:cTn id="1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5.76318E-6 L 1.16944 0.84968 " pathEditMode="relative" ptsTypes="AA">
                                      <p:cBhvr>
                                        <p:cTn id="10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4500"/>
                            </p:stCondLst>
                            <p:childTnLst>
                              <p:par>
                                <p:cTn id="10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 -0.0155 L -1.11788 0.8344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00" y="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500"/>
                            </p:stCondLst>
                            <p:childTnLst>
                              <p:par>
                                <p:cTn id="1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-0.01573 C 0.02639 -0.02266 0.02917 -0.02891 0.03125 -0.03608 C 0.0342 -0.06059 0.02986 -0.0377 0.03715 -0.05458 C 0.03854 -0.05828 0.03854 -0.06244 0.03976 -0.06637 C 0.04323 -0.07817 0.04722 -0.08996 0.05017 -0.10176 C 0.05104 -0.10615 0.05069 -0.11124 0.05278 -0.11517 C 0.05469 -0.11864 0.0566 -0.12188 0.05851 -0.12535 C 0.05955 -0.12696 0.06007 -0.12974 0.06163 -0.13043 C 0.06788 -0.13275 0.06476 -0.13159 0.0717 -0.1339 C 0.08247 -0.142 0.09826 -0.14662 0.11111 -0.14894 C 0.1474 -0.14708 0.13854 -0.1487 0.16198 -0.13876 C 0.1658 -0.12488 0.18368 -0.09968 0.19392 -0.09158 C 0.19462 -0.08996 0.19479 -0.08811 0.19549 -0.08649 C 0.19635 -0.08487 0.19774 -0.08349 0.19826 -0.08164 C 0.20382 -0.06452 0.19618 -0.08025 0.2026 -0.06799 C 0.20191 -0.02313 0.20469 0.0074 0.18802 0.04487 C 0.18698 0.05065 0.18542 0.05597 0.18368 0.06175 C 0.18281 0.06522 0.1809 0.07193 0.1809 0.07216 C 0.17969 0.0976 0.175 0.10754 0.18924 0.12419 C 0.19653 0.15958 0.20226 0.18455 0.22743 0.20837 C 0.23524 0.21577 0.22813 0.21184 0.23611 0.21531 C 0.24653 0.22502 0.25885 0.23589 0.27101 0.24214 C 0.27813 0.24584 0.28021 0.24491 0.28698 0.24884 C 0.31441 0.26457 0.3467 0.27822 0.37743 0.28099 C 0.39063 0.28585 0.40399 0.28631 0.41806 0.2877 C 0.42188 0.28654 0.4276 0.28839 0.42969 0.28446 C 0.43316 0.27775 0.43681 0.27613 0.44271 0.27267 C 0.45139 0.2581 0.46059 0.24283 0.46753 0.22711 C 0.46962 0.22202 0.47413 0.21855 0.47622 0.21346 C 0.47917 0.20606 0.47951 0.19912 0.48194 0.19172 C 0.48455 0.18409 0.48889 0.1753 0.49219 0.1679 C 0.49444 0.15634 0.49635 0.14593 0.49809 0.13437 C 0.49913 0.0932 0.4941 0.03261 0.50521 -0.01411 C 0.50556 -0.02081 0.50538 -0.02752 0.50677 -0.03423 C 0.50712 -0.03631 0.5092 -0.03723 0.50972 -0.03931 C 0.51076 -0.04417 0.51059 -0.04949 0.51111 -0.05458 C 0.51215 -0.06221 0.5151 -0.06915 0.51684 -0.07655 C 0.51979 -0.08881 0.5224 -0.10291 0.53003 -0.11193 C 0.53177 -0.11864 0.53333 -0.12141 0.53872 -0.12535 C 0.54462 -0.13575 0.55486 -0.13645 0.56493 -0.13876 C 0.5691 -0.14061 0.57778 -0.14385 0.57778 -0.14362 C 0.58438 -0.14015 0.5901 -0.13506 0.59705 -0.13205 C 0.60069 -0.13043 0.60851 -0.12881 0.60851 -0.12858 C 0.61059 -0.12766 0.61233 -0.12604 0.61424 -0.12535 C 0.61649 -0.12442 0.61962 -0.12488 0.6217 -0.12373 C 0.62378 -0.12257 0.625 -0.12003 0.62743 -0.11864 C 0.62969 -0.11702 0.63212 -0.11633 0.6349 -0.11517 C 0.63767 -0.11401 0.64358 -0.11193 0.64358 -0.1117 C 0.66076 -0.09829 0.63611 -0.11702 0.65208 -0.10684 C 0.65885 -0.10268 0.66424 -0.09736 0.67118 -0.09343 C 0.67535 -0.08696 0.6776 -0.08048 0.68281 -0.0747 C 0.68438 -0.06915 0.68993 -0.05967 0.68993 -0.05943 C 0.69375 -0.04671 0.69115 -0.05227 0.69722 -0.04278 C 0.69896 -0.037 0.70052 -0.03168 0.70156 -0.0259 C 0.70486 0.01943 0.70677 0.07609 0.69722 0.12072 C 0.69792 0.16189 0.69236 0.17738 0.70747 0.20514 C 0.70226 0.21462 0.69722 0.23774 0.70885 0.24214 C 0.71372 0.24815 0.71997 0.25069 0.72639 0.25578 C 0.73455 0.26226 0.74306 0.26781 0.75104 0.27428 C 0.75399 0.27637 0.76615 0.2796 0.76997 0.28099 C 0.90729 0.27613 0.83455 0.28816 0.8908 0.26758 C 0.89219 0.26642 0.89358 0.26503 0.89514 0.26411 C 0.89688 0.26318 0.89931 0.26388 0.90104 0.26249 C 0.9026 0.26087 0.9026 0.25786 0.90382 0.25578 C 0.90729 0.25 0.91163 0.24931 0.91701 0.24723 C 0.92031 0.24422 0.92448 0.2426 0.92708 0.2389 C 0.93108 0.23335 0.93368 0.22641 0.93733 0.2204 C 0.93854 0.21809 0.94167 0.21346 0.94167 0.21369 C 0.9434 0.20699 0.94722 0.20398 0.95052 0.19843 C 0.95087 0.19612 0.95052 0.19334 0.95191 0.19172 C 0.95365 0.18964 0.95677 0.18964 0.95903 0.18825 C 0.96545 0.18409 0.97101 0.18108 0.97795 0.17808 C 0.98264 0.17253 0.98385 0.1679 0.98663 0.16119 C 0.99063 0.15241 0.98889 0.15981 0.99375 0.15125 C 0.99965 0.14177 1.00347 0.13298 1.01146 0.12581 C 1.01424 0.11934 1.01788 0.11332 1.0217 0.10731 C 1.02483 0.10199 1.02847 0.09713 1.03194 0.09205 C 1.03281 0.09043 1.03472 0.08719 1.03472 0.08742 C 1.03785 0.07216 1.04896 0.05897 1.0566 0.04672 C 1.0599 0.03446 1.06337 0.02359 1.07118 0.01457 C 1.07396 0.00463 1.07205 0.0111 1.0783 -0.00393 C 1.08507 -0.01943 1.08646 -0.03191 1.09722 -0.0444 C 1.09965 -0.05296 1.10191 -0.05828 1.10747 -0.06475 C 1.10938 -0.07377 1.11042 -0.08834 1.11632 -0.09505 C 1.1151 -0.09505 1.11406 -0.09505 1.11319 -0.09505 " pathEditMode="relative" rAng="0" ptsTypes="ffffffffffffffffffffffffffffffffffffffffffffffffffffffffffffffffffffffffffffffffffffA">
                                      <p:cBhvr>
                                        <p:cTn id="113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00" y="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9500"/>
                            </p:stCondLst>
                            <p:childTnLst>
                              <p:par>
                                <p:cTn id="1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48 -0.01642 C -0.08021 -0.01503 -0.09167 -0.01827 -0.13403 -0.00162 C -0.13664 0.00069 -0.13924 0.00301 -0.14202 0.00532 C -0.14323 0.00624 -0.14584 0.00833 -0.14584 0.00856 C -0.15313 0.02174 -0.16094 0.03515 -0.16858 0.0481 C -0.17084 0.05227 -0.17188 0.05735 -0.17379 0.06152 C -0.17691 0.06776 -0.18056 0.07285 -0.18334 0.07956 C -0.18629 0.10222 -0.18212 0.07724 -0.18872 0.09783 C -0.19011 0.10268 -0.18993 0.108 -0.19115 0.11286 C -0.19289 0.11887 -0.1948 0.12488 -0.19653 0.1309 C -0.19827 0.1376 -0.2 0.14408 -0.20191 0.15079 C -0.20296 0.15333 -0.20452 0.15911 -0.20452 0.15934 C -0.20608 0.16952 -0.2073 0.18085 -0.21129 0.19033 C -0.2132 0.20259 -0.21684 0.21369 -0.22066 0.22525 C -0.22448 0.23636 -0.22605 0.24607 -0.23403 0.25324 C -0.23733 0.26573 -0.25053 0.26781 -0.25799 0.27475 C -0.27657 0.29255 -0.28125 0.32424 -0.30191 0.33927 C -0.30539 0.34574 -0.30712 0.34505 -0.31268 0.34759 C -0.32657 0.35476 -0.3375 0.358 -0.35278 0.35939 C -0.36146 0.35893 -0.37049 0.3587 -0.37917 0.35777 C -0.38542 0.35708 -0.38924 0.35106 -0.39532 0.34921 C -0.39653 0.34759 -0.39792 0.34598 -0.39931 0.34436 C -0.4007 0.34297 -0.40226 0.34251 -0.4033 0.34112 C -0.41025 0.33349 -0.41563 0.32401 -0.42205 0.31614 C -0.42674 0.30389 -0.43316 0.29278 -0.43924 0.28145 C -0.44289 0.27451 -0.44375 0.26665 -0.44723 0.25994 C -0.44879 0.25093 -0.4507 0.24329 -0.454 0.2352 C -0.45539 0.2271 -0.45625 0.22086 -0.45938 0.21346 C -0.45973 0.21138 -0.4599 0.20907 -0.46059 0.20698 C -0.46129 0.20513 -0.46285 0.20375 -0.46337 0.2019 C -0.46459 0.19658 -0.46493 0.1908 -0.46598 0.18548 C -0.46737 0.14894 -0.47136 0.1154 -0.47674 0.07956 C -0.47709 0.07192 -0.47709 0.06429 -0.47796 0.05643 C -0.479 0.04695 -0.48368 0.03816 -0.48733 0.03006 C -0.49115 0.02105 -0.49358 0.01018 -0.49792 0.00185 C -0.49896 -0.00023 -0.50087 -0.00139 -0.50191 -0.00324 C -0.50556 -0.00902 -0.50764 -0.01735 -0.51129 -0.0229 C -0.5132 -0.02613 -0.51598 -0.02821 -0.51806 -0.03122 C -0.53073 -0.05111 -0.53941 -0.07747 -0.56059 -0.0858 C -0.56337 -0.08811 -0.56684 -0.09135 -0.56997 -0.09251 C -0.57344 -0.09389 -0.58056 -0.09574 -0.58056 -0.09551 C -0.59254 -0.10315 -0.60886 -0.11078 -0.62188 -0.11401 C -0.63872 -0.12812 -0.66094 -0.11772 -0.67934 -0.1124 C -0.68803 -0.10685 -0.69653 -0.10199 -0.70608 -0.09921 C -0.70903 -0.09713 -0.71268 -0.09644 -0.71546 -0.09413 C -0.7257 -0.0858 -0.71389 -0.09158 -0.72327 -0.08765 C -0.725 -0.08603 -0.72674 -0.08372 -0.72882 -0.08256 C -0.73073 -0.08141 -0.73351 -0.08233 -0.73525 -0.08071 C -0.7408 -0.07655 -0.73993 -0.071 -0.74862 -0.06753 C -0.7507 -0.06013 -0.75434 -0.05111 -0.75799 -0.0444 C -0.76059 -0.04001 -0.76598 -0.03122 -0.76598 -0.03099 C -0.76893 -0.01596 -0.77691 -0.00185 -0.78073 0.01341 C -0.78421 0.02706 -0.78629 0.0451 -0.79132 0.05805 C -0.79323 0.06915 -0.79653 0.07909 -0.8007 0.0895 C -0.80313 0.10893 -0.80625 0.12835 -0.81146 0.14755 C -0.81285 0.15287 -0.81372 0.15865 -0.81546 0.1642 C -0.81684 0.16859 -0.82066 0.17715 -0.82066 0.17738 C -0.82257 0.1908 -0.82726 0.20583 -0.83403 0.21693 C -0.83907 0.23659 -0.85643 0.25833 -0.86997 0.26989 C -0.87431 0.27382 -0.88212 0.2759 -0.88733 0.27821 C -0.89983 0.27683 -0.90313 0.27729 -0.91268 0.27174 C -0.91702 0.26642 -0.91893 0.26064 -0.92466 0.25833 C -0.9375 0.24653 -0.9323 0.25208 -0.9408 0.24167 C -0.94167 0.23936 -0.94219 0.23728 -0.94323 0.2352 C -0.94497 0.23219 -0.94723 0.23011 -0.94879 0.22687 C -0.94966 0.22502 -0.94931 0.22225 -0.95 0.22017 C -0.95053 0.21832 -0.95191 0.21693 -0.95278 0.21531 C -0.95556 0.2049 -0.95799 0.19426 -0.96059 0.18386 C -0.96355 0.16004 -0.96806 0.13691 -0.97796 0.11586 C -0.97934 0.10569 -0.98212 0.10245 -0.98473 0.09274 C -0.98733 0.08441 -0.98785 0.07956 -0.99132 0.07123 C -0.99393 0.06499 -0.9941 0.05574 -0.99671 0.04995 C -0.99931 0.04394 -1.00469 0.03862 -1.0073 0.03145 C -1.00921 0.02636 -1.00938 0.02012 -1.01129 0.01503 C -1.01389 0.00856 -1.01858 0.00393 -1.02205 -0.00162 C -1.02587 -0.00763 -1.02865 -0.01711 -1.03264 -0.0229 C -1.03664 -0.02868 -1.04184 -0.03261 -1.04601 -0.03793 C -1.05625 -0.05065 -1.07066 -0.06822 -1.08473 -0.07262 C -1.10018 -0.08418 -1.11858 -0.08673 -1.13646 -0.08927 C -1.14063 -0.08996 -1.14827 -0.09089 -1.14827 -0.09066 C -1.16025 -0.08996 -1.1665 -0.09019 -1.17657 -0.08765 C -1.18108 -0.08649 -1.18994 -0.08256 -1.18994 -0.08233 " pathEditMode="relative" rAng="0" ptsTypes="fffffffffffffffffffffffffffffffffffffffffffffffffffffffffffffffffffffffffffffffffA">
                                      <p:cBhvr>
                                        <p:cTn id="11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00" y="1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2500"/>
                            </p:stCondLst>
                            <p:childTnLst>
                              <p:par>
                                <p:cTn id="11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17107 C 0.23333 -0.17107 0.42343 -0.02107 0.42343 0.16435 C 0.42343 0.34953 0.23333 0.50092 3.88889E-6 0.50092 C -0.23351 0.50092 -0.42292 0.34953 -0.42292 0.16435 C -0.42292 -0.02107 -0.23351 -0.17107 3.88889E-6 -0.17107 Z " pathEditMode="relative" rAng="0" ptsTypes="fffff">
                                      <p:cBhvr>
                                        <p:cTn id="119" dur="2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4750"/>
                            </p:stCondLst>
                            <p:childTnLst>
                              <p:par>
                                <p:cTn id="1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5250"/>
                            </p:stCondLst>
                            <p:childTnLst>
                              <p:par>
                                <p:cTn id="1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17106 C -0.01684 -0.16967 -0.02813 -0.16736 -0.04427 -0.1655 C -0.05208 -0.16203 -0.0599 -0.15856 -0.06806 -0.15625 C -0.08073 -0.1493 -0.09219 -0.15185 -0.10642 -0.15092 C -0.11441 -0.14652 -0.12274 -0.14351 -0.13108 -0.14143 C -0.13854 -0.1375 -0.14549 -0.13425 -0.15313 -0.1324 C -0.17118 -0.12268 -0.19063 -0.11527 -0.20938 -0.11226 C -0.21892 -0.10717 -0.22899 -0.103 -0.23872 -0.09745 C -0.2441 -0.09421 -0.25122 -0.09375 -0.25625 -0.09004 C -0.26146 -0.08587 -0.26684 -0.08287 -0.27274 -0.08078 C -0.27743 -0.07708 -0.28142 -0.07546 -0.28663 -0.07361 C -0.29375 -0.06759 -0.30087 -0.06273 -0.30886 -0.06064 C -0.31424 -0.05509 -0.32448 -0.05023 -0.33108 -0.04768 C -0.33594 -0.04004 -0.34219 -0.03796 -0.3474 -0.03101 C -0.35556 -0.02013 -0.36441 -0.00763 -0.37309 0.00232 C -0.3757 0.00533 -0.37882 0.00649 -0.38125 0.0095 C -0.38368 0.01713 -0.38733 0.01899 -0.38941 0.02616 C -0.39566 0.04607 -0.40139 0.06621 -0.40365 0.08889 C -0.40399 0.09908 -0.41441 0.20139 -0.39063 0.21413 C -0.38646 0.22755 -0.38004 0.24028 -0.37431 0.25278 C -0.37274 0.25625 -0.37222 0.26135 -0.36962 0.26389 C -0.35833 0.27616 -0.34688 0.2882 -0.33577 0.3007 C -0.3309 0.30579 -0.32136 0.31505 -0.3158 0.31737 C -0.31267 0.31852 -0.30642 0.32107 -0.30642 0.3213 C -0.30156 0.325 -0.2967 0.32732 -0.29115 0.3301 C -0.28889 0.33149 -0.2842 0.33403 -0.2842 0.33426 C -0.27934 0.33936 -0.27691 0.34769 -0.27153 0.35232 C -0.26667 0.35625 -0.25938 0.35788 -0.25382 0.35973 C -0.23507 0.3794 -0.26181 0.35301 -0.23524 0.37084 C -0.22969 0.37431 -0.22413 0.37639 -0.21858 0.37987 C -0.21302 0.38635 -0.20608 0.39005 -0.2 0.39653 C -0.19722 0.39931 -0.1908 0.4 -0.1908 0.4 C -0.18646 0.4044 -0.18247 0.4051 -0.17778 0.40764 C -0.17153 0.41482 -0.1632 0.41667 -0.15573 0.42014 C -0.14913 0.42362 -0.14306 0.42686 -0.13681 0.43149 C -0.1309 0.43519 -0.12413 0.43612 -0.11806 0.43913 C -0.09497 0.45 -0.07292 0.46737 -0.04913 0.47408 C 0.04288 0.47338 0.13507 0.47338 0.22691 0.472 C 0.23785 0.47176 0.25087 0.45487 0.26198 0.45186 C 0.2684 0.447 0.27517 0.44375 0.28194 0.44028 C 0.28542 0.43704 0.28594 0.43612 0.2901 0.43334 C 0.29236 0.43195 0.29722 0.42963 0.29722 0.42987 C 0.30781 0.41274 0.29392 0.43311 0.30417 0.42246 C 0.30555 0.42014 0.30642 0.41829 0.30764 0.41667 C 0.31215 0.41135 0.31719 0.40672 0.3217 0.40209 C 0.32726 0.39653 0.32639 0.39167 0.33333 0.38936 C 0.33698 0.37987 0.34132 0.37084 0.34635 0.36297 C 0.34826 0.3544 0.35243 0.34538 0.35573 0.33774 C 0.35694 0.32848 0.35937 0.31922 0.36267 0.31181 C 0.36441 0.30394 0.36667 0.29468 0.36962 0.28774 C 0.37274 0.26922 0.37691 0.25024 0.3816 0.23264 C 0.38837 0.20718 0.39114 0.17894 0.39792 0.15325 C 0.39861 0.12686 0.4 0.09306 0.4 0.06806 C 0.4 0.02616 0.4026 0.02547 0.39548 -0.00138 C 0.39028 -0.02106 0.38177 -0.0375 0.3743 -0.05509 C 0.37292 -0.0581 0.37135 -0.06111 0.36962 -0.06412 C 0.36753 -0.06782 0.36267 -0.07523 0.36267 -0.07476 C 0.36076 -0.08449 0.36285 -0.078 0.35677 -0.08634 C 0.3467 -0.10092 0.33524 -0.12037 0.3217 -0.12685 C 0.31545 -0.1331 0.30903 -0.1368 0.30191 -0.13958 C 0.2743 -0.16967 0.21719 -0.15949 0.19514 -0.16018 C 0.18906 -0.16226 0.18281 -0.16458 0.17673 -0.16736 C 0.17361 -0.16875 0.17014 -0.16967 0.16736 -0.17106 C 0.16562 -0.17152 0.1625 -0.17291 0.1625 -0.17268 C 0.15503 -0.17916 0.14878 -0.18055 0.1401 -0.18217 C 0.13177 -0.18657 0.14062 -0.18263 0.12396 -0.18217 C 0.08958 -0.18101 0.05521 -0.18078 0.02118 -0.18032 C 0.01858 -0.17893 0.01562 -0.17685 0.01302 -0.17685 " pathEditMode="relative" rAng="0" ptsTypes="fffffffffffffffffffffffffffffffffffffffffffffffffffffffffffffffffffA">
                                      <p:cBhvr>
                                        <p:cTn id="12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3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3"/>
            <a:ext cx="7772400" cy="108012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905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море</a:t>
            </a:r>
            <a:endParaRPr lang="ru-RU" sz="5400" b="1" dirty="0">
              <a:ln w="1905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636912"/>
            <a:ext cx="6400800" cy="864096"/>
          </a:xfrm>
        </p:spPr>
        <p:txBody>
          <a:bodyPr/>
          <a:lstStyle/>
          <a:p>
            <a:r>
              <a:rPr lang="ru-RU" b="1" dirty="0" err="1" smtClean="0">
                <a:ln w="1905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физкульминутка</a:t>
            </a:r>
            <a:r>
              <a:rPr lang="ru-RU" b="1" dirty="0" smtClean="0">
                <a:ln w="1905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глаз</a:t>
            </a:r>
            <a:endParaRPr lang="ru-RU" b="1" dirty="0">
              <a:ln w="1905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47664" y="5733256"/>
            <a:ext cx="640080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</a:pPr>
            <a:endParaRPr lang="ru-RU" b="1" dirty="0">
              <a:ln w="1905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628800"/>
            <a:ext cx="6912768" cy="3672408"/>
          </a:xfrm>
          <a:prstGeom prst="rect">
            <a:avLst/>
          </a:prstGeom>
          <a:ln w="44450" cmpd="thickThin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Используемые источники</a:t>
            </a:r>
          </a:p>
          <a:p>
            <a:endParaRPr lang="ru-RU" sz="800" dirty="0">
              <a:solidFill>
                <a:srgbClr val="FF3300"/>
              </a:solidFill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Биран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В.П.  «Великое счастье — хорошо видеть» –  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http://seeactive.by/books/biran-v-s-h-v.html </a:t>
            </a:r>
            <a:endParaRPr lang="ru-RU" sz="16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Картинки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парусник –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http://smiles.33b.ru/smile.102749.html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рыбка – 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http://fantasyflash.ru/anime/sea/image/sea3.gif</a:t>
            </a:r>
            <a:endParaRPr lang="ru-RU" sz="16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рыбка –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http://fantasyflash.ru/anime/sea/image/sea19.gif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рыбка – 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http://tritroichki.narod.ru/fish/fish4.gif</a:t>
            </a:r>
            <a:endParaRPr lang="ru-RU" sz="16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рыбка –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http://fantasyflash.ru/anime/sea/image/sea63.gif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дельфин – 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http://fantasyflash.ru/anime/sea/image/sea45.gif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птица – 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http://fantasyflash.ru/anime/bird/image/bird13.gif</a:t>
            </a:r>
            <a:endParaRPr lang="ru-RU" sz="16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3. Песня «Каникулы» (музыка А.Варламова , слова М.Серовой,        шоу-группа «Улыбка») – </a:t>
            </a:r>
            <a:r>
              <a:rPr lang="ru-RU" sz="16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http://depositfiles.com/ru/files/icw66m8uj</a:t>
            </a:r>
            <a:endParaRPr lang="ru-RU" sz="16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84</Words>
  <Application>Microsoft Office PowerPoint</Application>
  <PresentationFormat>Экран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1_Тема Office</vt:lpstr>
      <vt:lpstr>2_Тема Office</vt:lpstr>
      <vt:lpstr>3_Тема Office</vt:lpstr>
      <vt:lpstr>Слайд 1</vt:lpstr>
      <vt:lpstr>На море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море</dc:title>
  <dc:creator>metodist</dc:creator>
  <cp:lastModifiedBy>Admin</cp:lastModifiedBy>
  <cp:revision>7</cp:revision>
  <dcterms:created xsi:type="dcterms:W3CDTF">2011-06-24T21:22:35Z</dcterms:created>
  <dcterms:modified xsi:type="dcterms:W3CDTF">2016-10-30T12:52:41Z</dcterms:modified>
</cp:coreProperties>
</file>